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91" r:id="rId3"/>
    <p:sldId id="292" r:id="rId4"/>
    <p:sldId id="293" r:id="rId5"/>
    <p:sldId id="295" r:id="rId6"/>
    <p:sldId id="294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1" autoAdjust="0"/>
    <p:restoredTop sz="94660"/>
  </p:normalViewPr>
  <p:slideViewPr>
    <p:cSldViewPr>
      <p:cViewPr varScale="1">
        <p:scale>
          <a:sx n="72" d="100"/>
          <a:sy n="72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BFD4-97C7-42F5-83A8-3092F3357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F8B8-8CFA-41CC-8D57-2321890A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43FD8-1F11-401E-93BA-2CA166811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38934-D15E-4CA7-B6F1-C720F0EBF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1E7-8C00-4F7F-A087-E98E47528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150AA-9399-466B-B21E-67251D847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44287-A37C-4285-A489-C46CEEC6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E09B-8F03-4164-ABEE-407F10AD9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D211-F5AB-4819-A800-DDA5AD69E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FE56B-C6C2-42D4-A94A-273772DAB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64CD-4B9D-4E14-AE5D-F154ED18F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14902730-0F42-4D9B-919A-C93C7239C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87630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Eight Review</a:t>
            </a:r>
            <a:endParaRPr lang="en-US" sz="2800" b="1" dirty="0"/>
          </a:p>
          <a:p>
            <a:pPr eaLnBrk="1" hangingPunct="1"/>
            <a:r>
              <a:rPr lang="en-US" sz="2800" b="1" dirty="0" smtClean="0"/>
              <a:t>Financial Institutions </a:t>
            </a:r>
            <a:br>
              <a:rPr lang="en-US" sz="2800" b="1" dirty="0" smtClean="0"/>
            </a:br>
            <a:r>
              <a:rPr lang="en-US" sz="2800" b="1" dirty="0" smtClean="0"/>
              <a:t>&amp; Banking Systems </a:t>
            </a:r>
            <a:endParaRPr lang="en-US" sz="2800" b="1" dirty="0"/>
          </a:p>
          <a:p>
            <a:pPr eaLnBrk="1" hangingPunct="1"/>
            <a:endParaRPr lang="en-US" sz="2800" b="1" dirty="0"/>
          </a:p>
          <a:p>
            <a:pPr eaLnBrk="1" hangingPunct="1"/>
            <a:r>
              <a:rPr lang="en-US" sz="2800" b="1" dirty="0">
                <a:solidFill>
                  <a:srgbClr val="00B0F0"/>
                </a:solidFill>
              </a:rPr>
              <a:t>Chapter </a:t>
            </a:r>
            <a:r>
              <a:rPr lang="en-US" sz="2800" b="1" dirty="0" smtClean="0">
                <a:solidFill>
                  <a:srgbClr val="00B0F0"/>
                </a:solidFill>
              </a:rPr>
              <a:t>25, 26, 27, 28</a:t>
            </a:r>
            <a:endParaRPr lang="en-US" sz="2800" b="1" dirty="0">
              <a:solidFill>
                <a:srgbClr val="00B0F0"/>
              </a:solidFill>
            </a:endParaRPr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26 Review (4)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purpose of an endorsement is to allow the recipient of the check to cash deposit, or transfer it to someone else.</a:t>
            </a:r>
          </a:p>
          <a:p>
            <a:endParaRPr lang="en-US" dirty="0" smtClean="0"/>
          </a:p>
          <a:p>
            <a:r>
              <a:rPr lang="en-US" dirty="0" smtClean="0"/>
              <a:t>3 Main Types of Endorsements: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Blank endorsement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Special endorsement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Restrictive endorsement</a:t>
            </a:r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27 Review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 check writing includes:</a:t>
            </a:r>
          </a:p>
          <a:p>
            <a:pPr lvl="1"/>
            <a:r>
              <a:rPr lang="en-US" dirty="0" smtClean="0"/>
              <a:t>filling in the check register or check stub</a:t>
            </a:r>
          </a:p>
          <a:p>
            <a:pPr lvl="1"/>
            <a:r>
              <a:rPr lang="en-US" dirty="0" smtClean="0"/>
              <a:t>Writing checks in numerical order</a:t>
            </a:r>
          </a:p>
          <a:p>
            <a:pPr lvl="1"/>
            <a:r>
              <a:rPr lang="en-US" dirty="0" smtClean="0"/>
              <a:t>Writing the date</a:t>
            </a:r>
          </a:p>
          <a:p>
            <a:pPr lvl="1"/>
            <a:r>
              <a:rPr lang="en-US" dirty="0" smtClean="0"/>
              <a:t>Writing the payee</a:t>
            </a:r>
          </a:p>
          <a:p>
            <a:pPr lvl="1"/>
            <a:r>
              <a:rPr lang="en-US" dirty="0" smtClean="0"/>
              <a:t>Writing the amounts</a:t>
            </a:r>
          </a:p>
          <a:p>
            <a:pPr lvl="1"/>
            <a:r>
              <a:rPr lang="en-US" dirty="0" smtClean="0"/>
              <a:t>Writing the purpose</a:t>
            </a:r>
          </a:p>
          <a:p>
            <a:pPr lvl="1"/>
            <a:r>
              <a:rPr lang="en-US" dirty="0" smtClean="0"/>
              <a:t>Proper signature on the check.</a:t>
            </a:r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27 Review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30725"/>
          </a:xfrm>
        </p:spPr>
        <p:txBody>
          <a:bodyPr/>
          <a:lstStyle/>
          <a:p>
            <a:r>
              <a:rPr lang="en-US" dirty="0" smtClean="0"/>
              <a:t>Good check writing tips include:</a:t>
            </a:r>
          </a:p>
          <a:p>
            <a:pPr marL="914400" lvl="1" indent="-514350"/>
            <a:r>
              <a:rPr lang="en-US" dirty="0" smtClean="0"/>
              <a:t>Using check forms provided by the bank</a:t>
            </a:r>
          </a:p>
          <a:p>
            <a:pPr marL="914400" lvl="1" indent="-514350"/>
            <a:r>
              <a:rPr lang="en-US" dirty="0" smtClean="0"/>
              <a:t>Writing in ink</a:t>
            </a:r>
          </a:p>
          <a:p>
            <a:pPr marL="914400" lvl="1" indent="-514350"/>
            <a:r>
              <a:rPr lang="en-US" dirty="0" smtClean="0"/>
              <a:t>Not overdrawing</a:t>
            </a:r>
          </a:p>
          <a:p>
            <a:pPr marL="914400" lvl="1" indent="-514350"/>
            <a:r>
              <a:rPr lang="en-US" dirty="0" smtClean="0"/>
              <a:t>Using the current date</a:t>
            </a:r>
          </a:p>
          <a:p>
            <a:pPr marL="914400" lvl="1" indent="-514350"/>
            <a:r>
              <a:rPr lang="en-US" dirty="0" smtClean="0"/>
              <a:t>Not making checks payable to Cash or to Bearer</a:t>
            </a:r>
          </a:p>
          <a:p>
            <a:pPr marL="914400" lvl="1" indent="-514350"/>
            <a:r>
              <a:rPr lang="en-US" dirty="0" smtClean="0"/>
              <a:t>Always filling in the amount</a:t>
            </a:r>
          </a:p>
          <a:p>
            <a:pPr marL="914400" lvl="1" indent="-514350"/>
            <a:r>
              <a:rPr lang="en-US" dirty="0" smtClean="0"/>
              <a:t>Voiding checks with errors</a:t>
            </a:r>
          </a:p>
          <a:p>
            <a:pPr marL="914400" lvl="1" indent="-514350"/>
            <a:r>
              <a:rPr lang="en-US" dirty="0" smtClean="0"/>
              <a:t>Recording every payment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27 Review (3)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30725"/>
          </a:xfrm>
        </p:spPr>
        <p:txBody>
          <a:bodyPr/>
          <a:lstStyle/>
          <a:p>
            <a:r>
              <a:rPr lang="en-US" dirty="0" smtClean="0"/>
              <a:t>A stop-payment order is a written notice from the drawer telling the bank not to pay a certain check.</a:t>
            </a:r>
          </a:p>
          <a:p>
            <a:endParaRPr lang="en-US" dirty="0" smtClean="0"/>
          </a:p>
          <a:p>
            <a:r>
              <a:rPr lang="en-US" dirty="0" smtClean="0"/>
              <a:t>Only accept checks written or endorsed by people whom you know and trust or those who provide valid identification.</a:t>
            </a:r>
          </a:p>
          <a:p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27 Review (4)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30725"/>
          </a:xfrm>
        </p:spPr>
        <p:txBody>
          <a:bodyPr/>
          <a:lstStyle/>
          <a:p>
            <a:r>
              <a:rPr lang="en-US" dirty="0" smtClean="0"/>
              <a:t>3 Special types of checks that may be used for payments are: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Certified checks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Cashier’s checks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Traveler's checks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/>
            <a:r>
              <a:rPr lang="en-US" dirty="0" smtClean="0"/>
              <a:t>4 Main sources of money orders are: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Banks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Post offices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Express companies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Telegraph offices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27 Review (5)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30725"/>
          </a:xfrm>
        </p:spPr>
        <p:txBody>
          <a:bodyPr/>
          <a:lstStyle/>
          <a:p>
            <a:r>
              <a:rPr lang="en-US" dirty="0" smtClean="0"/>
              <a:t>Electronic Funds Transfer (EFT) makes it possible to move funds by computer through:</a:t>
            </a:r>
          </a:p>
          <a:p>
            <a:pPr lvl="1"/>
            <a:r>
              <a:rPr lang="en-US" dirty="0" smtClean="0"/>
              <a:t> an ATM, </a:t>
            </a:r>
          </a:p>
          <a:p>
            <a:pPr lvl="1"/>
            <a:r>
              <a:rPr lang="en-US" dirty="0" smtClean="0"/>
              <a:t>automatic bill payment, and </a:t>
            </a:r>
          </a:p>
          <a:p>
            <a:pPr lvl="1"/>
            <a:r>
              <a:rPr lang="en-US" dirty="0" smtClean="0"/>
              <a:t>direct deposit.</a:t>
            </a:r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28 Review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30725"/>
          </a:xfrm>
        </p:spPr>
        <p:txBody>
          <a:bodyPr/>
          <a:lstStyle/>
          <a:p>
            <a:r>
              <a:rPr lang="en-US" dirty="0" smtClean="0"/>
              <a:t>Checks clear the banking system when financial institutions exchange funds based on the amounts of checks written and deposited by customers.</a:t>
            </a:r>
          </a:p>
          <a:p>
            <a:endParaRPr lang="en-US" dirty="0" smtClean="0"/>
          </a:p>
          <a:p>
            <a:r>
              <a:rPr lang="en-US" dirty="0" smtClean="0"/>
              <a:t>Information on a bank statement includes the:</a:t>
            </a:r>
          </a:p>
          <a:p>
            <a:pPr lvl="1"/>
            <a:r>
              <a:rPr lang="en-US" dirty="0" smtClean="0"/>
              <a:t>Beginning balance</a:t>
            </a:r>
          </a:p>
          <a:p>
            <a:pPr lvl="1"/>
            <a:r>
              <a:rPr lang="en-US" dirty="0" smtClean="0"/>
              <a:t>Deposits made during the month</a:t>
            </a:r>
          </a:p>
          <a:p>
            <a:pPr lvl="1"/>
            <a:r>
              <a:rPr lang="en-US" dirty="0" smtClean="0"/>
              <a:t>ATM transactions</a:t>
            </a:r>
          </a:p>
          <a:p>
            <a:pPr lvl="1"/>
            <a:r>
              <a:rPr lang="en-US" dirty="0" smtClean="0"/>
              <a:t>EFTs or special payments</a:t>
            </a:r>
          </a:p>
          <a:p>
            <a:pPr lvl="1"/>
            <a:r>
              <a:rPr lang="en-US" dirty="0" smtClean="0"/>
              <a:t>Service charges</a:t>
            </a:r>
          </a:p>
          <a:p>
            <a:pPr lvl="1"/>
            <a:r>
              <a:rPr lang="en-US" dirty="0" smtClean="0"/>
              <a:t>Any interest earned</a:t>
            </a:r>
          </a:p>
          <a:p>
            <a:pPr lvl="1"/>
            <a:r>
              <a:rPr lang="en-US" dirty="0" smtClean="0"/>
              <a:t>Balance at the end of the month</a:t>
            </a:r>
          </a:p>
          <a:p>
            <a:pPr lvl="1"/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28 Review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30725"/>
          </a:xfrm>
        </p:spPr>
        <p:txBody>
          <a:bodyPr/>
          <a:lstStyle/>
          <a:p>
            <a:r>
              <a:rPr lang="en-US" dirty="0" smtClean="0"/>
              <a:t>Information on a bank statement includes the:</a:t>
            </a:r>
          </a:p>
          <a:p>
            <a:pPr lvl="1"/>
            <a:r>
              <a:rPr lang="en-US" dirty="0" smtClean="0"/>
              <a:t>Beginning balance</a:t>
            </a:r>
          </a:p>
          <a:p>
            <a:pPr lvl="1"/>
            <a:r>
              <a:rPr lang="en-US" dirty="0" smtClean="0"/>
              <a:t>Deposits made during the month</a:t>
            </a:r>
          </a:p>
          <a:p>
            <a:pPr lvl="1"/>
            <a:r>
              <a:rPr lang="en-US" dirty="0" smtClean="0"/>
              <a:t>ATM transactions</a:t>
            </a:r>
          </a:p>
          <a:p>
            <a:pPr lvl="1"/>
            <a:r>
              <a:rPr lang="en-US" dirty="0" smtClean="0"/>
              <a:t>EFTs or special payments</a:t>
            </a:r>
          </a:p>
          <a:p>
            <a:pPr lvl="1"/>
            <a:r>
              <a:rPr lang="en-US" dirty="0" smtClean="0"/>
              <a:t>Service charges</a:t>
            </a:r>
          </a:p>
          <a:p>
            <a:pPr lvl="1"/>
            <a:r>
              <a:rPr lang="en-US" dirty="0" smtClean="0"/>
              <a:t>Any interest earned</a:t>
            </a:r>
          </a:p>
          <a:p>
            <a:pPr lvl="1"/>
            <a:r>
              <a:rPr lang="en-US" dirty="0" smtClean="0"/>
              <a:t>Balance at the end of the month</a:t>
            </a:r>
          </a:p>
          <a:p>
            <a:pPr lvl="1"/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28 Review (3)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4683125"/>
          </a:xfrm>
        </p:spPr>
        <p:txBody>
          <a:bodyPr/>
          <a:lstStyle/>
          <a:p>
            <a:r>
              <a:rPr lang="en-US" dirty="0" smtClean="0"/>
              <a:t>Reconciling a checking account involves finding the differences between the balance on the bank statement and the balance in your checkbook.</a:t>
            </a:r>
          </a:p>
          <a:p>
            <a:endParaRPr lang="en-US" dirty="0" smtClean="0"/>
          </a:p>
          <a:p>
            <a:r>
              <a:rPr lang="en-US" dirty="0" smtClean="0"/>
              <a:t>To obtain the best value for your financial services dollar, investigate and compare:</a:t>
            </a:r>
          </a:p>
          <a:p>
            <a:pPr lvl="1"/>
            <a:r>
              <a:rPr lang="en-US" dirty="0" smtClean="0"/>
              <a:t>services offered, </a:t>
            </a:r>
          </a:p>
          <a:p>
            <a:pPr lvl="1"/>
            <a:r>
              <a:rPr lang="en-US" dirty="0" smtClean="0"/>
              <a:t>safety, </a:t>
            </a:r>
          </a:p>
          <a:p>
            <a:pPr lvl="1"/>
            <a:r>
              <a:rPr lang="en-US" dirty="0" smtClean="0"/>
              <a:t>convenience, </a:t>
            </a:r>
          </a:p>
          <a:p>
            <a:pPr lvl="1"/>
            <a:r>
              <a:rPr lang="en-US" dirty="0" smtClean="0"/>
              <a:t>fees and charges</a:t>
            </a:r>
          </a:p>
          <a:p>
            <a:pPr lvl="1"/>
            <a:r>
              <a:rPr lang="en-US" dirty="0" smtClean="0"/>
              <a:t>restrictions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  <a:p>
            <a:pPr marL="914400" lvl="1" indent="-51435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25 Review  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dirty="0" smtClean="0"/>
              <a:t>Banks earn most of their revenue by charging for loans they make and by investing part of the money deposited by customers.</a:t>
            </a:r>
          </a:p>
          <a:p>
            <a:r>
              <a:rPr lang="en-US" dirty="0" smtClean="0"/>
              <a:t>The main types of deposit-type institutions are commercial banks, savings and loan associations, mutual savings banks, and credit unions.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25 Review  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dirty="0" err="1" smtClean="0"/>
              <a:t>Nondeposit</a:t>
            </a:r>
            <a:r>
              <a:rPr lang="en-US" dirty="0" smtClean="0"/>
              <a:t> financial institutions include:</a:t>
            </a:r>
          </a:p>
          <a:p>
            <a:pPr lvl="1"/>
            <a:r>
              <a:rPr lang="en-US" dirty="0" smtClean="0"/>
              <a:t>Life insurance companies</a:t>
            </a:r>
          </a:p>
          <a:p>
            <a:pPr lvl="1"/>
            <a:r>
              <a:rPr lang="en-US" dirty="0" smtClean="0"/>
              <a:t>Investment companies</a:t>
            </a:r>
          </a:p>
          <a:p>
            <a:pPr lvl="1"/>
            <a:r>
              <a:rPr lang="en-US" dirty="0" smtClean="0"/>
              <a:t>Consumer finance companies</a:t>
            </a:r>
          </a:p>
          <a:p>
            <a:pPr lvl="1"/>
            <a:r>
              <a:rPr lang="en-US" dirty="0" smtClean="0"/>
              <a:t>Mortgage companies</a:t>
            </a:r>
          </a:p>
          <a:p>
            <a:pPr lvl="1"/>
            <a:r>
              <a:rPr lang="en-US" dirty="0" smtClean="0"/>
              <a:t>Check-cashing outlets</a:t>
            </a:r>
          </a:p>
          <a:p>
            <a:pPr lvl="1"/>
            <a:r>
              <a:rPr lang="en-US" dirty="0" smtClean="0"/>
              <a:t>Pawnshops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25 Review   (3)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dirty="0" smtClean="0"/>
              <a:t>The most common services offered by financial institutions are:</a:t>
            </a:r>
          </a:p>
          <a:p>
            <a:pPr lvl="1"/>
            <a:r>
              <a:rPr lang="en-US" dirty="0" smtClean="0"/>
              <a:t>Accepting deposits, </a:t>
            </a:r>
          </a:p>
          <a:p>
            <a:pPr lvl="1"/>
            <a:r>
              <a:rPr lang="en-US" dirty="0" smtClean="0"/>
              <a:t>Transferring funds, </a:t>
            </a:r>
          </a:p>
          <a:p>
            <a:pPr lvl="1"/>
            <a:r>
              <a:rPr lang="en-US" dirty="0" smtClean="0"/>
              <a:t>Lending money</a:t>
            </a:r>
          </a:p>
          <a:p>
            <a:pPr lvl="1"/>
            <a:r>
              <a:rPr lang="en-US" dirty="0" smtClean="0"/>
              <a:t>Storing valuables</a:t>
            </a:r>
          </a:p>
          <a:p>
            <a:pPr lvl="1"/>
            <a:r>
              <a:rPr lang="en-US" dirty="0" smtClean="0"/>
              <a:t>Providing financial advice</a:t>
            </a:r>
          </a:p>
          <a:p>
            <a:pPr lvl="1"/>
            <a:r>
              <a:rPr lang="en-US" dirty="0" smtClean="0"/>
              <a:t>Investment services</a:t>
            </a:r>
          </a:p>
          <a:p>
            <a:pPr lvl="1"/>
            <a:r>
              <a:rPr lang="en-US" dirty="0" smtClean="0"/>
              <a:t>Managing trusts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25 Review   (4)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dirty="0" smtClean="0"/>
              <a:t>The Federal Reserve System serves member banks by accepting their deposits, lending them money, and providing other services.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25 Review   (5)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dirty="0" smtClean="0"/>
              <a:t>Banks and other financial institutions serve communities by: </a:t>
            </a:r>
          </a:p>
          <a:p>
            <a:pPr lvl="1"/>
            <a:r>
              <a:rPr lang="en-US" dirty="0" smtClean="0"/>
              <a:t>employing people </a:t>
            </a:r>
          </a:p>
          <a:p>
            <a:pPr lvl="1"/>
            <a:r>
              <a:rPr lang="en-US" dirty="0" smtClean="0"/>
              <a:t>lending money to build homes </a:t>
            </a:r>
          </a:p>
          <a:p>
            <a:pPr lvl="1"/>
            <a:r>
              <a:rPr lang="en-US" dirty="0" smtClean="0"/>
              <a:t>start new businesses</a:t>
            </a:r>
          </a:p>
          <a:p>
            <a:pPr lvl="1"/>
            <a:r>
              <a:rPr lang="en-US" dirty="0" smtClean="0"/>
              <a:t>plant crops</a:t>
            </a:r>
          </a:p>
          <a:p>
            <a:pPr lvl="1"/>
            <a:r>
              <a:rPr lang="en-US" dirty="0" smtClean="0"/>
              <a:t>finance educations</a:t>
            </a:r>
          </a:p>
          <a:p>
            <a:pPr lvl="1"/>
            <a:r>
              <a:rPr lang="en-US" dirty="0" smtClean="0"/>
              <a:t>buy goods,</a:t>
            </a:r>
          </a:p>
          <a:p>
            <a:pPr lvl="1"/>
            <a:r>
              <a:rPr lang="en-US" dirty="0" smtClean="0"/>
              <a:t>pave streets</a:t>
            </a:r>
          </a:p>
          <a:p>
            <a:pPr lvl="1"/>
            <a:r>
              <a:rPr lang="en-US" dirty="0" smtClean="0"/>
              <a:t>build hospitals</a:t>
            </a:r>
          </a:p>
          <a:p>
            <a:pPr lvl="1"/>
            <a:r>
              <a:rPr lang="en-US" dirty="0" smtClean="0"/>
              <a:t>buy new business equipment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26 Review   (1)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dirty="0" smtClean="0"/>
              <a:t>A checking account provides: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Convenience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Safety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Proof of payment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A record of finances</a:t>
            </a:r>
          </a:p>
          <a:p>
            <a:pPr marL="514350" indent="-51435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26 Review (2)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main types of checking accounts are: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Regular Checking Accounts</a:t>
            </a:r>
          </a:p>
          <a:p>
            <a:pPr marL="914400" lvl="1" indent="-514350"/>
            <a:r>
              <a:rPr lang="en-US" dirty="0" smtClean="0"/>
              <a:t>May or may not charge fees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Interest Checking Accounts</a:t>
            </a:r>
          </a:p>
          <a:p>
            <a:pPr marL="914400" lvl="1" indent="-514350"/>
            <a:r>
              <a:rPr lang="en-US" dirty="0" smtClean="0"/>
              <a:t>Pay interest so long as the balance meets the requirements.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Chapter 26 Review (3)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opening a checking account, you must sign your name on a signature card, which becomes the bank’s official record of your signature, make your deposit and select your checks</a:t>
            </a:r>
          </a:p>
          <a:p>
            <a:endParaRPr lang="en-US" dirty="0" smtClean="0"/>
          </a:p>
          <a:p>
            <a:r>
              <a:rPr lang="en-US" dirty="0" smtClean="0"/>
              <a:t>The purpose of a check stub and check register is to record deposits and to maintain a record of checks written.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3773</TotalTime>
  <Words>709</Words>
  <Application>Microsoft Office PowerPoint</Application>
  <PresentationFormat>On-screen Show (4:3)</PresentationFormat>
  <Paragraphs>152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Level</vt:lpstr>
      <vt:lpstr>Intro to Business </vt:lpstr>
      <vt:lpstr>Chapter 25 Review   (1)</vt:lpstr>
      <vt:lpstr>Chapter 25 Review   (2)</vt:lpstr>
      <vt:lpstr>Chapter 25 Review   (3)</vt:lpstr>
      <vt:lpstr>Chapter 25 Review   (4)</vt:lpstr>
      <vt:lpstr>Chapter 25 Review   (5)</vt:lpstr>
      <vt:lpstr>Chapter 26 Review   (1)</vt:lpstr>
      <vt:lpstr>Chapter 26 Review (2)</vt:lpstr>
      <vt:lpstr>Chapter 26 Review (3)</vt:lpstr>
      <vt:lpstr>Chapter 26 Review (4)</vt:lpstr>
      <vt:lpstr>Chapter 27 Review (1)</vt:lpstr>
      <vt:lpstr>Chapter 27 Review (2)</vt:lpstr>
      <vt:lpstr>Chapter 27 Review (3)</vt:lpstr>
      <vt:lpstr>Chapter 27 Review (4)</vt:lpstr>
      <vt:lpstr>Chapter 27 Review (5)</vt:lpstr>
      <vt:lpstr>Chapter 28 Review (1)</vt:lpstr>
      <vt:lpstr>Chapter 28 Review (2)</vt:lpstr>
      <vt:lpstr>Chapter 28 Review (3)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Sundling, Jessica</dc:creator>
  <cp:lastModifiedBy>Gayatri</cp:lastModifiedBy>
  <cp:revision>174</cp:revision>
  <dcterms:created xsi:type="dcterms:W3CDTF">1601-01-01T00:00:00Z</dcterms:created>
  <dcterms:modified xsi:type="dcterms:W3CDTF">2014-04-03T03:33:02Z</dcterms:modified>
</cp:coreProperties>
</file>